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314" r:id="rId5"/>
    <p:sldId id="315" r:id="rId6"/>
    <p:sldId id="320" r:id="rId7"/>
    <p:sldId id="316" r:id="rId8"/>
    <p:sldId id="317" r:id="rId9"/>
    <p:sldId id="318" r:id="rId10"/>
    <p:sldId id="319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762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3" y="2773681"/>
            <a:ext cx="6710088" cy="3200400"/>
          </a:xfrm>
        </p:spPr>
        <p:txBody>
          <a:bodyPr/>
          <a:lstStyle/>
          <a:p>
            <a:r>
              <a:rPr lang="hu-HU" dirty="0"/>
              <a:t>Valuta váltó projekt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C34FFE-B832-47A6-8A78-D731038434DA}"/>
              </a:ext>
            </a:extLst>
          </p:cNvPr>
          <p:cNvSpPr txBox="1">
            <a:spLocks/>
          </p:cNvSpPr>
          <p:nvPr/>
        </p:nvSpPr>
        <p:spPr>
          <a:xfrm>
            <a:off x="4935985" y="3429000"/>
            <a:ext cx="67100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2000"/>
              <a:t>Fekete Olivér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7B3002-1B23-414B-93B0-63C8E660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27" y="461395"/>
            <a:ext cx="5181600" cy="536430"/>
          </a:xfrm>
        </p:spPr>
        <p:txBody>
          <a:bodyPr/>
          <a:lstStyle/>
          <a:p>
            <a:r>
              <a:rPr lang="hu-HU" dirty="0"/>
              <a:t>A sablon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A48DBA1-A4EE-45A6-B13C-6E3F08399E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4891" y="997825"/>
            <a:ext cx="8086987" cy="288420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54E7276-F086-4B2D-BFCE-CC5FA3DA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A728A96-81C6-4583-820E-3CEE1235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7" y="4043295"/>
            <a:ext cx="7776594" cy="25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6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DD604B-5067-4FD3-9FFC-D8E7B9B1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5" y="30480"/>
            <a:ext cx="7273637" cy="1320800"/>
          </a:xfrm>
        </p:spPr>
        <p:txBody>
          <a:bodyPr/>
          <a:lstStyle/>
          <a:p>
            <a:r>
              <a:rPr lang="hu-HU" dirty="0"/>
              <a:t>Megvalósításban: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CE94AC-D7B5-4776-9214-ADBE36CFE2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27A69A-7380-487E-A862-1DAB3632E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0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9F635F-2D81-4F5F-A052-85081C94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oldal színei: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91C293F-03BC-417A-AE9D-FD5D8033BD0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059" y="2720817"/>
            <a:ext cx="8145710" cy="3365842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9E3E1E-F481-4D04-B675-36C51D509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DEE1213-D351-4ADA-A3BC-26EE8E62B50A}"/>
              </a:ext>
            </a:extLst>
          </p:cNvPr>
          <p:cNvSpPr txBox="1"/>
          <p:nvPr/>
        </p:nvSpPr>
        <p:spPr>
          <a:xfrm>
            <a:off x="554055" y="1789182"/>
            <a:ext cx="740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Egyszerű színek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Color.co</a:t>
            </a:r>
          </a:p>
        </p:txBody>
      </p:sp>
    </p:spTree>
    <p:extLst>
      <p:ext uri="{BB962C8B-B14F-4D97-AF65-F5344CB8AC3E}">
        <p14:creationId xmlns:p14="http://schemas.microsoft.com/office/powerpoint/2010/main" val="49949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B90A38-4769-49D4-A65C-8C412A58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8" y="-121354"/>
            <a:ext cx="7273637" cy="1646555"/>
          </a:xfrm>
        </p:spPr>
        <p:txBody>
          <a:bodyPr/>
          <a:lstStyle/>
          <a:p>
            <a:r>
              <a:rPr lang="hu-HU" dirty="0"/>
              <a:t>Az átváltás működése, megjelenítése: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BB6BE92-8E9C-4F63-8288-614C3562B3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4151" y="1334936"/>
            <a:ext cx="7392549" cy="5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23CD33B-593A-46CA-AF62-05C5989EA1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23457" y="1451380"/>
            <a:ext cx="8841125" cy="3955240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7CD5E-F47F-4240-A426-9D04858E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E7418BF-DD8A-42DB-8B36-E7BB1E8FC2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65648"/>
            <a:ext cx="7318159" cy="3624984"/>
          </a:xfrm>
        </p:spPr>
        <p:txBody>
          <a:bodyPr/>
          <a:lstStyle/>
          <a:p>
            <a:r>
              <a:rPr lang="hu-HU" dirty="0"/>
              <a:t>Köszönöm a figyelmet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elements/1.1/"/>
    <ds:schemaRef ds:uri="71af3243-3dd4-4a8d-8c0d-dd76da1f02a5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33</Words>
  <Application>Microsoft Office PowerPoint</Application>
  <PresentationFormat>Szélesvásznú</PresentationFormat>
  <Paragraphs>15</Paragraphs>
  <Slides>8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Custom</vt:lpstr>
      <vt:lpstr>Valuta váltó projekt</vt:lpstr>
      <vt:lpstr>A sablon</vt:lpstr>
      <vt:lpstr>Megvalósításban:</vt:lpstr>
      <vt:lpstr>Az oldal színei:</vt:lpstr>
      <vt:lpstr>Az átváltás működése, megjelenítése:</vt:lpstr>
      <vt:lpstr>PowerPoint-bemutató</vt:lpstr>
      <vt:lpstr>PowerPoint-bemutató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User</dc:creator>
  <cp:lastModifiedBy>User</cp:lastModifiedBy>
  <cp:revision>14</cp:revision>
  <dcterms:created xsi:type="dcterms:W3CDTF">2024-01-04T07:32:45Z</dcterms:created>
  <dcterms:modified xsi:type="dcterms:W3CDTF">2024-12-17T13:12:54Z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